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gs/tag38.xml" ContentType="application/vnd.openxmlformats-officedocument.presentationml.tag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ags/tag41.xml" ContentType="application/vnd.openxmlformats-officedocument.presentationml.tags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5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ags/tag24.xml" ContentType="application/vnd.openxmlformats-officedocument.presentationml.tags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ags/tag29.xml" ContentType="application/vnd.openxmlformats-officedocument.presentationml.tags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slideMasters/slideMaster13.xml" ContentType="application/vnd.openxmlformats-officedocument.presentationml.slideMaster+xml"/>
  <Override PartName="/ppt/tags/tag43.xml" ContentType="application/vnd.openxmlformats-officedocument.presentationml.tags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ags/tag59.xml" ContentType="application/vnd.openxmlformats-officedocument.presentationml.tags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tags/tag26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ags/tag56.xml" ContentType="application/vnd.openxmlformats-officedocument.presentationml.tags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ags/tag45.xml" ContentType="application/vnd.openxmlformats-officedocument.presentationml.tags+xml"/>
  <Override PartName="/ppt/slides/slide129.xml" ContentType="application/vnd.openxmlformats-officedocument.presentationml.slide+xml"/>
  <Override PartName="/ppt/theme/theme14.xml" ContentType="application/vnd.openxmlformats-officedocument.theme+xml"/>
  <Override PartName="/ppt/tags/tag34.xml" ContentType="application/vnd.openxmlformats-officedocument.presentationml.tags+xml"/>
  <Override PartName="/ppt/slides/slide118.xml" ContentType="application/vnd.openxmlformats-officedocument.presentationml.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ags/tag39.xml" ContentType="application/vnd.openxmlformats-officedocument.presentationml.tags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tags/tag64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ags/tag53.xml" ContentType="application/vnd.openxmlformats-officedocument.presentationml.tags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Layouts/slideLayout99.xml" ContentType="application/vnd.openxmlformats-officedocument.presentationml.slideLayout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ags/tag58.xml" ContentType="application/vnd.openxmlformats-officedocument.presentationml.tags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tags/tag36.xml" ContentType="application/vnd.openxmlformats-officedocument.presentationml.tags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tags/tag50.xml" ContentType="application/vnd.openxmlformats-officedocument.presentationml.tags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ags/tag5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ags/tag11.xml" ContentType="application/vnd.openxmlformats-officedocument.presentationml.tag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tags/tag49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52.xml" ContentType="application/vnd.openxmlformats-officedocument.presentationml.tags+xml"/>
  <Override PartName="/ppt/slides/slide99.xml" ContentType="application/vnd.openxmlformats-officedocument.presentationml.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Layouts/slideLayout98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819" r:id="rId2"/>
    <p:sldMasterId id="2147483831" r:id="rId3"/>
    <p:sldMasterId id="2147483843" r:id="rId4"/>
    <p:sldMasterId id="2147483855" r:id="rId5"/>
    <p:sldMasterId id="2147483867" r:id="rId6"/>
    <p:sldMasterId id="2147483879" r:id="rId7"/>
    <p:sldMasterId id="2147483891" r:id="rId8"/>
    <p:sldMasterId id="2147483903" r:id="rId9"/>
    <p:sldMasterId id="2147483951" r:id="rId10"/>
    <p:sldMasterId id="2147483963" r:id="rId11"/>
    <p:sldMasterId id="2147483975" r:id="rId12"/>
    <p:sldMasterId id="2147483987" r:id="rId13"/>
    <p:sldMasterId id="2147484035" r:id="rId14"/>
    <p:sldMasterId id="2147484047" r:id="rId15"/>
    <p:sldMasterId id="2147484059" r:id="rId16"/>
    <p:sldMasterId id="2147484071" r:id="rId17"/>
  </p:sldMasterIdLst>
  <p:notesMasterIdLst>
    <p:notesMasterId r:id="rId150"/>
  </p:notesMasterIdLst>
  <p:sldIdLst>
    <p:sldId id="292" r:id="rId18"/>
    <p:sldId id="458" r:id="rId19"/>
    <p:sldId id="459" r:id="rId20"/>
    <p:sldId id="460" r:id="rId21"/>
    <p:sldId id="461" r:id="rId22"/>
    <p:sldId id="462" r:id="rId23"/>
    <p:sldId id="463" r:id="rId24"/>
    <p:sldId id="464" r:id="rId25"/>
    <p:sldId id="465" r:id="rId26"/>
    <p:sldId id="466" r:id="rId27"/>
    <p:sldId id="467" r:id="rId28"/>
    <p:sldId id="468" r:id="rId29"/>
    <p:sldId id="469" r:id="rId30"/>
    <p:sldId id="470" r:id="rId31"/>
    <p:sldId id="471" r:id="rId32"/>
    <p:sldId id="472" r:id="rId33"/>
    <p:sldId id="473" r:id="rId34"/>
    <p:sldId id="403" r:id="rId35"/>
    <p:sldId id="299" r:id="rId36"/>
    <p:sldId id="404" r:id="rId37"/>
    <p:sldId id="405" r:id="rId38"/>
    <p:sldId id="406" r:id="rId39"/>
    <p:sldId id="257" r:id="rId40"/>
    <p:sldId id="264" r:id="rId41"/>
    <p:sldId id="258" r:id="rId42"/>
    <p:sldId id="377" r:id="rId43"/>
    <p:sldId id="378" r:id="rId44"/>
    <p:sldId id="379" r:id="rId45"/>
    <p:sldId id="294" r:id="rId46"/>
    <p:sldId id="341" r:id="rId47"/>
    <p:sldId id="343" r:id="rId48"/>
    <p:sldId id="376" r:id="rId49"/>
    <p:sldId id="546" r:id="rId50"/>
    <p:sldId id="547" r:id="rId51"/>
    <p:sldId id="548" r:id="rId52"/>
    <p:sldId id="474" r:id="rId53"/>
    <p:sldId id="475" r:id="rId54"/>
    <p:sldId id="476" r:id="rId55"/>
    <p:sldId id="477" r:id="rId56"/>
    <p:sldId id="478" r:id="rId57"/>
    <p:sldId id="479" r:id="rId58"/>
    <p:sldId id="480" r:id="rId59"/>
    <p:sldId id="481" r:id="rId60"/>
    <p:sldId id="482" r:id="rId61"/>
    <p:sldId id="483" r:id="rId62"/>
    <p:sldId id="484" r:id="rId63"/>
    <p:sldId id="485" r:id="rId64"/>
    <p:sldId id="486" r:id="rId65"/>
    <p:sldId id="487" r:id="rId66"/>
    <p:sldId id="488" r:id="rId67"/>
    <p:sldId id="489" r:id="rId68"/>
    <p:sldId id="490" r:id="rId69"/>
    <p:sldId id="491" r:id="rId70"/>
    <p:sldId id="492" r:id="rId71"/>
    <p:sldId id="493" r:id="rId72"/>
    <p:sldId id="494" r:id="rId73"/>
    <p:sldId id="495" r:id="rId74"/>
    <p:sldId id="496" r:id="rId75"/>
    <p:sldId id="497" r:id="rId76"/>
    <p:sldId id="498" r:id="rId77"/>
    <p:sldId id="499" r:id="rId78"/>
    <p:sldId id="501" r:id="rId79"/>
    <p:sldId id="502" r:id="rId80"/>
    <p:sldId id="503" r:id="rId81"/>
    <p:sldId id="504" r:id="rId82"/>
    <p:sldId id="505" r:id="rId83"/>
    <p:sldId id="506" r:id="rId84"/>
    <p:sldId id="507" r:id="rId85"/>
    <p:sldId id="508" r:id="rId86"/>
    <p:sldId id="509" r:id="rId87"/>
    <p:sldId id="510" r:id="rId88"/>
    <p:sldId id="511" r:id="rId89"/>
    <p:sldId id="512" r:id="rId90"/>
    <p:sldId id="513" r:id="rId91"/>
    <p:sldId id="514" r:id="rId92"/>
    <p:sldId id="515" r:id="rId93"/>
    <p:sldId id="590" r:id="rId94"/>
    <p:sldId id="591" r:id="rId95"/>
    <p:sldId id="592" r:id="rId96"/>
    <p:sldId id="593" r:id="rId97"/>
    <p:sldId id="594" r:id="rId98"/>
    <p:sldId id="595" r:id="rId99"/>
    <p:sldId id="596" r:id="rId100"/>
    <p:sldId id="597" r:id="rId101"/>
    <p:sldId id="598" r:id="rId102"/>
    <p:sldId id="599" r:id="rId103"/>
    <p:sldId id="600" r:id="rId104"/>
    <p:sldId id="609" r:id="rId105"/>
    <p:sldId id="602" r:id="rId106"/>
    <p:sldId id="603" r:id="rId107"/>
    <p:sldId id="604" r:id="rId108"/>
    <p:sldId id="531" r:id="rId109"/>
    <p:sldId id="532" r:id="rId110"/>
    <p:sldId id="533" r:id="rId111"/>
    <p:sldId id="534" r:id="rId112"/>
    <p:sldId id="535" r:id="rId113"/>
    <p:sldId id="536" r:id="rId114"/>
    <p:sldId id="537" r:id="rId115"/>
    <p:sldId id="538" r:id="rId116"/>
    <p:sldId id="539" r:id="rId117"/>
    <p:sldId id="540" r:id="rId118"/>
    <p:sldId id="541" r:id="rId119"/>
    <p:sldId id="542" r:id="rId120"/>
    <p:sldId id="580" r:id="rId121"/>
    <p:sldId id="581" r:id="rId122"/>
    <p:sldId id="582" r:id="rId123"/>
    <p:sldId id="583" r:id="rId124"/>
    <p:sldId id="610" r:id="rId125"/>
    <p:sldId id="584" r:id="rId126"/>
    <p:sldId id="586" r:id="rId127"/>
    <p:sldId id="550" r:id="rId128"/>
    <p:sldId id="551" r:id="rId129"/>
    <p:sldId id="552" r:id="rId130"/>
    <p:sldId id="553" r:id="rId131"/>
    <p:sldId id="554" r:id="rId132"/>
    <p:sldId id="555" r:id="rId133"/>
    <p:sldId id="556" r:id="rId134"/>
    <p:sldId id="557" r:id="rId135"/>
    <p:sldId id="558" r:id="rId136"/>
    <p:sldId id="559" r:id="rId137"/>
    <p:sldId id="560" r:id="rId138"/>
    <p:sldId id="561" r:id="rId139"/>
    <p:sldId id="562" r:id="rId140"/>
    <p:sldId id="611" r:id="rId141"/>
    <p:sldId id="442" r:id="rId142"/>
    <p:sldId id="443" r:id="rId143"/>
    <p:sldId id="444" r:id="rId144"/>
    <p:sldId id="563" r:id="rId145"/>
    <p:sldId id="605" r:id="rId146"/>
    <p:sldId id="606" r:id="rId147"/>
    <p:sldId id="607" r:id="rId148"/>
    <p:sldId id="608" r:id="rId149"/>
  </p:sldIdLst>
  <p:sldSz cx="9144000" cy="6858000" type="screen4x3"/>
  <p:notesSz cx="6858000" cy="9144000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FF66"/>
    <a:srgbClr val="0C14FF"/>
    <a:srgbClr val="FFFF99"/>
    <a:srgbClr val="FFCC99"/>
    <a:srgbClr val="FFBF0F"/>
    <a:srgbClr val="0000FF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2" autoAdjust="0"/>
    <p:restoredTop sz="90929"/>
  </p:normalViewPr>
  <p:slideViewPr>
    <p:cSldViewPr showGuides="1">
      <p:cViewPr>
        <p:scale>
          <a:sx n="60" d="100"/>
          <a:sy n="60" d="100"/>
        </p:scale>
        <p:origin x="-1476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slide" Target="slides/slide116.xml"/><Relationship Id="rId138" Type="http://schemas.openxmlformats.org/officeDocument/2006/relationships/slide" Target="slides/slide121.xml"/><Relationship Id="rId154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28" Type="http://schemas.openxmlformats.org/officeDocument/2006/relationships/slide" Target="slides/slide111.xml"/><Relationship Id="rId144" Type="http://schemas.openxmlformats.org/officeDocument/2006/relationships/slide" Target="slides/slide127.xml"/><Relationship Id="rId149" Type="http://schemas.openxmlformats.org/officeDocument/2006/relationships/slide" Target="slides/slide13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113" Type="http://schemas.openxmlformats.org/officeDocument/2006/relationships/slide" Target="slides/slide96.xml"/><Relationship Id="rId118" Type="http://schemas.openxmlformats.org/officeDocument/2006/relationships/slide" Target="slides/slide101.xml"/><Relationship Id="rId134" Type="http://schemas.openxmlformats.org/officeDocument/2006/relationships/slide" Target="slides/slide117.xml"/><Relationship Id="rId139" Type="http://schemas.openxmlformats.org/officeDocument/2006/relationships/slide" Target="slides/slide12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50" Type="http://schemas.openxmlformats.org/officeDocument/2006/relationships/notesMaster" Target="notesMasters/notes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16" Type="http://schemas.openxmlformats.org/officeDocument/2006/relationships/slide" Target="slides/slide99.xml"/><Relationship Id="rId124" Type="http://schemas.openxmlformats.org/officeDocument/2006/relationships/slide" Target="slides/slide107.xml"/><Relationship Id="rId129" Type="http://schemas.openxmlformats.org/officeDocument/2006/relationships/slide" Target="slides/slide112.xml"/><Relationship Id="rId137" Type="http://schemas.openxmlformats.org/officeDocument/2006/relationships/slide" Target="slides/slide12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11" Type="http://schemas.openxmlformats.org/officeDocument/2006/relationships/slide" Target="slides/slide94.xml"/><Relationship Id="rId132" Type="http://schemas.openxmlformats.org/officeDocument/2006/relationships/slide" Target="slides/slide115.xml"/><Relationship Id="rId140" Type="http://schemas.openxmlformats.org/officeDocument/2006/relationships/slide" Target="slides/slide123.xml"/><Relationship Id="rId145" Type="http://schemas.openxmlformats.org/officeDocument/2006/relationships/slide" Target="slides/slide128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14" Type="http://schemas.openxmlformats.org/officeDocument/2006/relationships/slide" Target="slides/slide97.xml"/><Relationship Id="rId119" Type="http://schemas.openxmlformats.org/officeDocument/2006/relationships/slide" Target="slides/slide102.xml"/><Relationship Id="rId127" Type="http://schemas.openxmlformats.org/officeDocument/2006/relationships/slide" Target="slides/slide11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130" Type="http://schemas.openxmlformats.org/officeDocument/2006/relationships/slide" Target="slides/slide113.xml"/><Relationship Id="rId135" Type="http://schemas.openxmlformats.org/officeDocument/2006/relationships/slide" Target="slides/slide118.xml"/><Relationship Id="rId143" Type="http://schemas.openxmlformats.org/officeDocument/2006/relationships/slide" Target="slides/slide126.xml"/><Relationship Id="rId148" Type="http://schemas.openxmlformats.org/officeDocument/2006/relationships/slide" Target="slides/slide131.xml"/><Relationship Id="rId15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120" Type="http://schemas.openxmlformats.org/officeDocument/2006/relationships/slide" Target="slides/slide103.xml"/><Relationship Id="rId125" Type="http://schemas.openxmlformats.org/officeDocument/2006/relationships/slide" Target="slides/slide108.xml"/><Relationship Id="rId141" Type="http://schemas.openxmlformats.org/officeDocument/2006/relationships/slide" Target="slides/slide124.xml"/><Relationship Id="rId146" Type="http://schemas.openxmlformats.org/officeDocument/2006/relationships/slide" Target="slides/slide12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Relationship Id="rId131" Type="http://schemas.openxmlformats.org/officeDocument/2006/relationships/slide" Target="slides/slide114.xml"/><Relationship Id="rId136" Type="http://schemas.openxmlformats.org/officeDocument/2006/relationships/slide" Target="slides/slide119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52" Type="http://schemas.openxmlformats.org/officeDocument/2006/relationships/viewProps" Target="viewProps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26" Type="http://schemas.openxmlformats.org/officeDocument/2006/relationships/slide" Target="slides/slide109.xml"/><Relationship Id="rId147" Type="http://schemas.openxmlformats.org/officeDocument/2006/relationships/slide" Target="slides/slide13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142" Type="http://schemas.openxmlformats.org/officeDocument/2006/relationships/slide" Target="slides/slide12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6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A5140F9F-5914-4734-A7DC-EFCC7DC0E4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63050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C006FBAA-6B42-4BF3-B151-7990F1577BB2}" type="slidenum">
              <a:rPr lang="it-IT" sz="1200" smtClean="0"/>
              <a:pPr/>
              <a:t>23</a:t>
            </a:fld>
            <a:endParaRPr lang="it-IT" sz="1200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328C97F-A7A7-4704-9237-BEF1766DAD5D}" type="slidenum">
              <a:rPr lang="it-IT" sz="1200" smtClean="0"/>
              <a:pPr/>
              <a:t>24</a:t>
            </a:fld>
            <a:endParaRPr lang="it-IT" sz="1200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058117B-3210-43CA-9570-ECBBCC6231B9}" type="slidenum">
              <a:rPr lang="it-IT" sz="1200" smtClean="0"/>
              <a:pPr/>
              <a:t>25</a:t>
            </a:fld>
            <a:endParaRPr lang="it-IT" sz="1200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18FC-B64A-4E7D-BBF2-61119D40923F}" type="slidenum">
              <a:rPr lang="it-IT" smtClean="0">
                <a:solidFill>
                  <a:prstClr val="black"/>
                </a:solidFill>
              </a:rPr>
              <a:pPr/>
              <a:t>81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38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57138-FBE8-4064-B002-06210CA171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35451719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35090-1AC9-4EC5-A00D-07A52379150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574542406"/>
      </p:ext>
    </p:extLst>
  </p:cSld>
  <p:clrMapOvr>
    <a:masterClrMapping/>
  </p:clrMapOvr>
  <p:transition spd="slow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AFAB-E25E-4FA6-84F8-444389DCB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239770"/>
      </p:ext>
    </p:extLst>
  </p:cSld>
  <p:clrMapOvr>
    <a:masterClrMapping/>
  </p:clrMapOvr>
  <p:transition spd="slow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6CC6A-2E86-4A3C-8084-29F5E03CC8E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5507979"/>
      </p:ext>
    </p:extLst>
  </p:cSld>
  <p:clrMapOvr>
    <a:masterClrMapping/>
  </p:clrMapOvr>
  <p:transition spd="slow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2725-60B3-4135-8488-EB4CB5B8A5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6256565"/>
      </p:ext>
    </p:extLst>
  </p:cSld>
  <p:clrMapOvr>
    <a:masterClrMapping/>
  </p:clrMapOvr>
  <p:transition spd="slow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66EBE-5177-4B54-8E37-C2B4810B70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1877138"/>
      </p:ext>
    </p:extLst>
  </p:cSld>
  <p:clrMapOvr>
    <a:masterClrMapping/>
  </p:clrMapOvr>
  <p:transition spd="slow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21E-2DF1-4601-9A24-AAA2FA5EAE9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4751514"/>
      </p:ext>
    </p:extLst>
  </p:cSld>
  <p:clrMapOvr>
    <a:masterClrMapping/>
  </p:clrMapOvr>
  <p:transition spd="slow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6029-B2CB-4E5A-9714-9EC09E1C22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8611448"/>
      </p:ext>
    </p:extLst>
  </p:cSld>
  <p:clrMapOvr>
    <a:masterClrMapping/>
  </p:clrMapOvr>
  <p:transition spd="slow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0475-9229-47A3-9F43-341D92F723B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6493822"/>
      </p:ext>
    </p:extLst>
  </p:cSld>
  <p:clrMapOvr>
    <a:masterClrMapping/>
  </p:clrMapOvr>
  <p:transition spd="slow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2246-4636-4C7B-9186-F90E23AD1E8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389141"/>
      </p:ext>
    </p:extLst>
  </p:cSld>
  <p:clrMapOvr>
    <a:masterClrMapping/>
  </p:clrMapOvr>
  <p:transition spd="slow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52D1-FC47-4759-90E8-A729BD7804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410007"/>
      </p:ext>
    </p:extLst>
  </p:cSld>
  <p:clrMapOvr>
    <a:masterClrMapping/>
  </p:clrMapOvr>
  <p:transition spd="slow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ACA0-6A76-45AA-87C8-0E4C724EA6D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7955361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35F8-FF8A-4571-98BA-4A212F782D6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576080035"/>
      </p:ext>
    </p:extLst>
  </p:cSld>
  <p:clrMapOvr>
    <a:masterClrMapping/>
  </p:clrMapOvr>
  <p:transition spd="slow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B723-510D-4478-A636-25944F3599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47739"/>
      </p:ext>
    </p:extLst>
  </p:cSld>
  <p:clrMapOvr>
    <a:masterClrMapping/>
  </p:clrMapOvr>
  <p:transition spd="slow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8608433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992312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4088728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9499293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084059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0610052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599152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2212055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22974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4DFC0-C031-4553-BF45-A2E8DCBBD4C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1DD5E-7AFC-4C63-A988-B350C9D5638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7878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820723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247042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AFAB-E25E-4FA6-84F8-444389DCB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0894652"/>
      </p:ext>
    </p:extLst>
  </p:cSld>
  <p:clrMapOvr>
    <a:masterClrMapping/>
  </p:clrMapOvr>
  <p:transition spd="slow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6CC6A-2E86-4A3C-8084-29F5E03CC8E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707899"/>
      </p:ext>
    </p:extLst>
  </p:cSld>
  <p:clrMapOvr>
    <a:masterClrMapping/>
  </p:clrMapOvr>
  <p:transition spd="slow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2725-60B3-4135-8488-EB4CB5B8A5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4854051"/>
      </p:ext>
    </p:extLst>
  </p:cSld>
  <p:clrMapOvr>
    <a:masterClrMapping/>
  </p:clrMapOvr>
  <p:transition spd="slow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66EBE-5177-4B54-8E37-C2B4810B70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8572231"/>
      </p:ext>
    </p:extLst>
  </p:cSld>
  <p:clrMapOvr>
    <a:masterClrMapping/>
  </p:clrMapOvr>
  <p:transition spd="slow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21E-2DF1-4601-9A24-AAA2FA5EAE9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6008194"/>
      </p:ext>
    </p:extLst>
  </p:cSld>
  <p:clrMapOvr>
    <a:masterClrMapping/>
  </p:clrMapOvr>
  <p:transition spd="slow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6029-B2CB-4E5A-9714-9EC09E1C22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739109"/>
      </p:ext>
    </p:extLst>
  </p:cSld>
  <p:clrMapOvr>
    <a:masterClrMapping/>
  </p:clrMapOvr>
  <p:transition spd="slow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0475-9229-47A3-9F43-341D92F723B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9284290"/>
      </p:ext>
    </p:extLst>
  </p:cSld>
  <p:clrMapOvr>
    <a:masterClrMapping/>
  </p:clrMapOvr>
  <p:transition spd="slow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2246-4636-4C7B-9186-F90E23AD1E8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839617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F9012-F14C-4096-A3FD-9A0AE242DB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1264-83E3-4890-864B-317CD0E640A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26631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52D1-FC47-4759-90E8-A729BD7804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955726"/>
      </p:ext>
    </p:extLst>
  </p:cSld>
  <p:clrMapOvr>
    <a:masterClrMapping/>
  </p:clrMapOvr>
  <p:transition spd="slow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ACA0-6A76-45AA-87C8-0E4C724EA6D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9425652"/>
      </p:ext>
    </p:extLst>
  </p:cSld>
  <p:clrMapOvr>
    <a:masterClrMapping/>
  </p:clrMapOvr>
  <p:transition spd="slow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B723-510D-4478-A636-25944F3599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0826707"/>
      </p:ext>
    </p:extLst>
  </p:cSld>
  <p:clrMapOvr>
    <a:masterClrMapping/>
  </p:clrMapOvr>
  <p:transition spd="slow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C7364-BCA4-4A11-8546-5025A29A598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839936"/>
      </p:ext>
    </p:extLst>
  </p:cSld>
  <p:clrMapOvr>
    <a:masterClrMapping/>
  </p:clrMapOvr>
  <p:transition spd="slow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53E18-FE02-48B3-93D8-F8496C87853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0862814"/>
      </p:ext>
    </p:extLst>
  </p:cSld>
  <p:clrMapOvr>
    <a:masterClrMapping/>
  </p:clrMapOvr>
  <p:transition spd="slow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C9C56-8EC5-4F43-ACEB-937F33F568E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352786"/>
      </p:ext>
    </p:extLst>
  </p:cSld>
  <p:clrMapOvr>
    <a:masterClrMapping/>
  </p:clrMapOvr>
  <p:transition spd="slow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01CEF-96E3-479E-8E47-32648BBED21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1221799"/>
      </p:ext>
    </p:extLst>
  </p:cSld>
  <p:clrMapOvr>
    <a:masterClrMapping/>
  </p:clrMapOvr>
  <p:transition spd="slow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DC149-0B00-40B8-A05F-1690EC11DE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485252"/>
      </p:ext>
    </p:extLst>
  </p:cSld>
  <p:clrMapOvr>
    <a:masterClrMapping/>
  </p:clrMapOvr>
  <p:transition spd="slow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7622F-6C15-4609-95C9-683DF9A640E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682425"/>
      </p:ext>
    </p:extLst>
  </p:cSld>
  <p:clrMapOvr>
    <a:masterClrMapping/>
  </p:clrMapOvr>
  <p:transition spd="slow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7CE2D-2FC8-4008-A654-B878E37AC51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025129"/>
      </p:ext>
    </p:extLst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E586-735F-43B1-A21A-66366B5B273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5A820-EB0A-4F21-8F7B-CF2AD7D186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91274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5F76B-8ABF-4113-801E-8DE1198B07B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3415294"/>
      </p:ext>
    </p:extLst>
  </p:cSld>
  <p:clrMapOvr>
    <a:masterClrMapping/>
  </p:clrMapOvr>
  <p:transition spd="slow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7F63C-589D-4F23-810F-5D4B65FEF9F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867437"/>
      </p:ext>
    </p:extLst>
  </p:cSld>
  <p:clrMapOvr>
    <a:masterClrMapping/>
  </p:clrMapOvr>
  <p:transition spd="slow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F27F2-2B0B-498C-8415-04625E0DA15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334"/>
      </p:ext>
    </p:extLst>
  </p:cSld>
  <p:clrMapOvr>
    <a:masterClrMapping/>
  </p:clrMapOvr>
  <p:transition spd="slow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1675C-5A13-419E-997E-6699E8A6AEB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9399410"/>
      </p:ext>
    </p:extLst>
  </p:cSld>
  <p:clrMapOvr>
    <a:masterClrMapping/>
  </p:clrMapOvr>
  <p:transition spd="slow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C50C-0CD3-4958-AF53-6160CE28892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B9B0C-5229-4B8C-8683-4A9FCF14002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5667384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3B6CA-B2EA-4A78-A253-92DEEBC3854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003-F8C8-4F37-8BCC-8429C86397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2474576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C6CF8-5882-4C85-8D3C-685DAB3C7B2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212C-29BC-4DBB-859B-753A9A38E3A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2134871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EAD3B-C542-4231-A5A9-137E4188CB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532B-827D-4185-AC96-19C709F6268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5632909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BF12B-34F2-4411-A485-AFDE70CCE1E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9A3C6-9CBC-427B-9A10-D893E71420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868480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D4D5A-4F89-46D1-8F23-BCE9AF6374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92601-237C-457F-BE02-E26129C48D0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36588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DA48F-DE35-4AA3-B6FF-388CE9B98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7B77D-7F2C-4AA3-965D-2A9BCAD3BD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4451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38949-7E3E-4886-98A8-727FEF5D951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D8427-D8C9-4CDD-814D-9BB4135CBA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8014347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4F15A-34FC-402E-A580-F0822CDE216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BC374-41E1-46E8-9495-283F0C1FB7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2301695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4AA58-25F5-47A2-8BE2-6BB58935EF3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EE58B-1438-4EAC-9E41-559A8A4F24A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923594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96363-8CE7-49EE-8E95-0A2D881FF7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5B29E-173F-4201-BBEF-2461FAD7DB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029373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DA0A3-53ED-4B22-A66E-2E7BC853076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B790D-829C-4A1B-A078-796A5248BF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156715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EFA12-D263-484F-A949-5676EFFC25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218C5-6EBD-42F7-8307-A1A2D888A9F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0330E-5BDA-4E21-8256-2E34DD06BE5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83D7-A1F7-46E3-8B63-CCB7FA2E6DB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99990-E059-4BF3-B08C-523AF24864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D8E2C-0237-40C9-8922-5B3DE61601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4084B-6C1D-47B8-9794-DE4183FD45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15860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B5D4B-0F05-4A84-BDEA-2066F65ECA4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47E57-4679-4BAB-87A5-A28C38683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7A400-4877-48FB-B019-167E25B2216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458BF-451E-4F1C-A6F5-20EB8BB76FE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1F917-0C1A-4569-9221-491D7DC4377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65F2F-F2EF-40B3-97CB-2A722A32995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820C9-6820-4E44-A8D4-423FFC9C27E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5F46-CE43-4C89-9EF5-CDAB711BC8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78841-6B7C-4445-AEC2-9DE3B5DDD4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BEA3F-E4BE-4D9B-9CFA-AEC04E85FD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0D2C-A73B-4919-8667-2915EB47425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19FC-FE6D-47D2-BC0F-9E8E6386665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A0F77-CD27-4D5C-AD67-7762DA3CB12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73F87-83DC-4E26-8AEE-7E1CE476FAF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7CF79-B5E5-4FA6-9407-37F60A2AF6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D66BD-A5C6-498A-A377-1DB41581F9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3365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05815-19FF-4936-81B6-0B5B1541B2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54930-7B4A-4FEA-8EB7-0A202D928D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41662-FC14-4CAD-8994-F544F49C553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A6AF5-5690-4DBD-BE40-B8EBEC949F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7BDEF-28C4-4CDE-BC74-03123439CAE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9E43A-E300-4C54-A9E2-528E014664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95EC-AA3E-43BA-81CF-5CDEEA9517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5AD1-2400-4758-BE8B-2F250D7BAF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6C9E5-F105-4E98-A396-8B0F9B0205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F7EE7-727B-4094-89CC-41E09D0330B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035BA-989F-4C22-B54A-E5E712B838B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983E3-D0BC-483C-9380-D34D2365AF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47846-EC81-420F-BA74-C792EF0CAA2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C4EBC-E9E5-4E27-8234-76B891BC7B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7277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03638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9833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7C204-62B2-4AED-A96F-EC7D9E1DFE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D519F-8AE3-4AE6-AB94-56E1DCCFA8F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315731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55258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993657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210404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37049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53969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37178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12635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997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63ED-3884-4987-9025-A95301CE158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B0CBF-C805-4CBA-A921-73FB4257446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138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0F32C-1F4B-4984-8619-BF78C6D0FC5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56461073"/>
      </p:ext>
    </p:extLst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629D1-5AD8-4095-81C9-52706457CC2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6B5A6-DBB5-495E-8FF6-0B72B0A1946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171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09693-C48D-4523-84C0-779ED7BD05A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52C92-273C-4006-83BA-A8B8E6CFB5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273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947BA-4880-4FC4-86F9-1916F984B4D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9D001-5041-443D-992C-E9954CE7644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5326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2F6C0-BF09-45D6-A322-2982CCC9C7E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8818581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128F6-49E4-4A5E-97E5-BBF922FFC04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0813198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AF468-F645-441C-ADF8-F3C022459B5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7834287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F4E99-40C0-44DB-8738-0EE9776FC9A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4190618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7575E-6E1B-485B-8AB4-99B9EF28842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887745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C6E25-BAE8-4006-B91B-56F0B7C1F7B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127013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299AF-9542-4EE6-9040-B29DF650B1A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5257395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81286-CEA9-420E-8F10-26F541A2D48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866423346"/>
      </p:ext>
    </p:extLst>
  </p:cSld>
  <p:clrMapOvr>
    <a:masterClrMapping/>
  </p:clrMapOvr>
  <p:transition spd="slow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EC2B5-F390-4ED9-8AAE-DB3C2ECCF59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175941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CB230-DCB7-43F9-AC67-9B9F369211C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6057597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64EA4-2533-4B1F-81E8-6A694830A02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497784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0354A-D6D6-4355-8A11-B9ED20E0B60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61563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66AB3-CB85-46F7-9302-2979133ED9C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724572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FD011-12B4-46A7-90E2-233C633AEEA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082825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E3925-B008-4061-A4F1-B09C141436F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6271972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37897-8BF3-4E17-91D5-F7367B3941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3207713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440BF-E417-48F6-9A9E-1ED1733855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4469508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DCA56-E591-4285-B533-2A20CE7C37D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3942290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5D4E0-7607-49B1-9108-57064EBB414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579340954"/>
      </p:ext>
    </p:extLst>
  </p:cSld>
  <p:clrMapOvr>
    <a:masterClrMapping/>
  </p:clrMapOvr>
  <p:transition spd="slow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1174B-C786-48DB-88B2-24E4CDD29E9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410929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CB03C-37A1-4307-B7F3-060C53E4ADC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4354378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3A3BF-C824-4EB6-86D6-4D6D4D32094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379592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21C74-186E-48E4-948A-971920383F4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909905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58D29-1558-43A4-AB88-8837D23793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676016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E0A1-93C8-4C53-A29C-A31899F224B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5562413"/>
      </p:ext>
    </p:extLst>
  </p:cSld>
  <p:clrMapOvr>
    <a:masterClrMapping/>
  </p:clrMapOvr>
  <p:transition spd="slow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639C-C1B1-47FD-8DDE-2952B38BDB5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506373"/>
      </p:ext>
    </p:extLst>
  </p:cSld>
  <p:clrMapOvr>
    <a:masterClrMapping/>
  </p:clrMapOvr>
  <p:transition spd="slow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0DD2C-EACA-40D8-AB9F-39E5E0FB727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7007085"/>
      </p:ext>
    </p:extLst>
  </p:cSld>
  <p:clrMapOvr>
    <a:masterClrMapping/>
  </p:clrMapOvr>
  <p:transition spd="slow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AE171-7673-451F-8DFC-9AF075907BD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4598496"/>
      </p:ext>
    </p:extLst>
  </p:cSld>
  <p:clrMapOvr>
    <a:masterClrMapping/>
  </p:clrMapOvr>
  <p:transition spd="slow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F822E-A59A-42BA-8D53-BA3B3448FC4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6301542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8BB27-EC7A-476D-9461-6BDAECAE170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193620162"/>
      </p:ext>
    </p:extLst>
  </p:cSld>
  <p:clrMapOvr>
    <a:masterClrMapping/>
  </p:clrMapOvr>
  <p:transition spd="slow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B9A1-336C-414D-BDA9-224B4481867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70838"/>
      </p:ext>
    </p:extLst>
  </p:cSld>
  <p:clrMapOvr>
    <a:masterClrMapping/>
  </p:clrMapOvr>
  <p:transition spd="slow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3B938-DF5D-4F58-8BD3-C508098692C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9659825"/>
      </p:ext>
    </p:extLst>
  </p:cSld>
  <p:clrMapOvr>
    <a:masterClrMapping/>
  </p:clrMapOvr>
  <p:transition spd="slow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5F94-52C0-4F9F-B7E1-B77B9BCF1A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358862"/>
      </p:ext>
    </p:extLst>
  </p:cSld>
  <p:clrMapOvr>
    <a:masterClrMapping/>
  </p:clrMapOvr>
  <p:transition spd="slow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412FC-F4CF-4E51-B4E4-6D885D3A79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0110929"/>
      </p:ext>
    </p:extLst>
  </p:cSld>
  <p:clrMapOvr>
    <a:masterClrMapping/>
  </p:clrMapOvr>
  <p:transition spd="slow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21752-3E5E-4696-9CA2-06C2948E61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661405"/>
      </p:ext>
    </p:extLst>
  </p:cSld>
  <p:clrMapOvr>
    <a:masterClrMapping/>
  </p:clrMapOvr>
  <p:transition spd="slow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6BA21-8240-410F-A39F-C52B5415FA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805889"/>
      </p:ext>
    </p:extLst>
  </p:cSld>
  <p:clrMapOvr>
    <a:masterClrMapping/>
  </p:clrMapOvr>
  <p:transition spd="slow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66AB3-CB85-46F7-9302-2979133ED9C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227760"/>
      </p:ext>
    </p:extLst>
  </p:cSld>
  <p:clrMapOvr>
    <a:masterClrMapping/>
  </p:clrMapOvr>
  <p:transition spd="slow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FD011-12B4-46A7-90E2-233C633AEEA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8076756"/>
      </p:ext>
    </p:extLst>
  </p:cSld>
  <p:clrMapOvr>
    <a:masterClrMapping/>
  </p:clrMapOvr>
  <p:transition spd="slow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E3925-B008-4061-A4F1-B09C141436F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5999852"/>
      </p:ext>
    </p:extLst>
  </p:cSld>
  <p:clrMapOvr>
    <a:masterClrMapping/>
  </p:clrMapOvr>
  <p:transition spd="slow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37897-8BF3-4E17-91D5-F7367B3941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487721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7CD40-71FF-43CF-A5A7-659D4C6A7F8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01568566"/>
      </p:ext>
    </p:extLst>
  </p:cSld>
  <p:clrMapOvr>
    <a:masterClrMapping/>
  </p:clrMapOvr>
  <p:transition spd="slow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440BF-E417-48F6-9A9E-1ED1733855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0672177"/>
      </p:ext>
    </p:extLst>
  </p:cSld>
  <p:clrMapOvr>
    <a:masterClrMapping/>
  </p:clrMapOvr>
  <p:transition spd="slow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DCA56-E591-4285-B533-2A20CE7C37D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063591"/>
      </p:ext>
    </p:extLst>
  </p:cSld>
  <p:clrMapOvr>
    <a:masterClrMapping/>
  </p:clrMapOvr>
  <p:transition spd="slow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1174B-C786-48DB-88B2-24E4CDD29E9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58945"/>
      </p:ext>
    </p:extLst>
  </p:cSld>
  <p:clrMapOvr>
    <a:masterClrMapping/>
  </p:clrMapOvr>
  <p:transition spd="slow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CB03C-37A1-4307-B7F3-060C53E4ADC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4604100"/>
      </p:ext>
    </p:extLst>
  </p:cSld>
  <p:clrMapOvr>
    <a:masterClrMapping/>
  </p:clrMapOvr>
  <p:transition spd="slow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3A3BF-C824-4EB6-86D6-4D6D4D32094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8499905"/>
      </p:ext>
    </p:extLst>
  </p:cSld>
  <p:clrMapOvr>
    <a:masterClrMapping/>
  </p:clrMapOvr>
  <p:transition spd="slow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21C74-186E-48E4-948A-971920383F4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2149484"/>
      </p:ext>
    </p:extLst>
  </p:cSld>
  <p:clrMapOvr>
    <a:masterClrMapping/>
  </p:clrMapOvr>
  <p:transition spd="slow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58D29-1558-43A4-AB88-8837D23793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606740"/>
      </p:ext>
    </p:extLst>
  </p:cSld>
  <p:clrMapOvr>
    <a:masterClrMapping/>
  </p:clrMapOvr>
  <p:transition spd="slow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6B0C-F24F-44E4-85E7-A7C51B7702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2DD-7289-4B45-B26E-580555D2C21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027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D94F-880E-4C3F-997E-B482F1E1AB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A308-F114-42AA-8949-1968634257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66805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D8F8-445E-4B97-BFFA-A898825885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55E-4EE0-4A9C-9ABF-03A1C1971F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523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D760D-C6ED-49C5-AEC0-95A6A0F01A7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756242072"/>
      </p:ext>
    </p:extLst>
  </p:cSld>
  <p:clrMapOvr>
    <a:masterClrMapping/>
  </p:clrMapOvr>
  <p:transition spd="slow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498-B050-4F54-ACD3-58059B6729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ED7E-115B-4860-A417-ED68514766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45416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1F5A-F03A-488F-93A1-0DA512B052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26FA-38F0-4196-8B8B-4F39F86843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54657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C50-BAAD-4DF6-9447-F784D08807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4ABE-23E0-4D66-9276-7BFB6D20F5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4550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D7F6-4F97-4D2C-8D75-04E50B0CBE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95E-CDFD-4E72-B7E7-4A2E635DC2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49827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57F3-8273-48CB-B757-8A0D37545E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23F-1283-4293-8B1C-A2C5E563737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1236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BE1F-B416-4FE2-A596-C6052DB2E1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B66D-1667-4613-9666-9BCC4A85D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37470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C503-8BD2-4146-B099-6806F5BC68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39A-426D-439F-A619-F8FF4B1D92F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41593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721D-5FFE-4552-9E2A-6E74D86DB1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0CE7-8D5A-4FE8-8E13-C2C855DAB1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98256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361BCCA-9FD3-4214-BEE5-9A12E9DE049B}" type="datetimeFigureOut">
              <a:rPr lang="it-IT"/>
              <a:pPr>
                <a:defRPr/>
              </a:pPr>
              <a:t>15/04/2023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08E5749-7733-4113-99A9-5911C0930B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469374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8E3DFF-BB07-46EE-8187-1B0A155140A0}" type="datetimeFigureOut">
              <a:rPr lang="it-IT"/>
              <a:pPr>
                <a:defRPr/>
              </a:pPr>
              <a:t>15/04/2023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66D9FE0-BA91-48F3-B668-70739B019B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3278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8CF89-75E9-444B-B975-71738399CB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77839038"/>
      </p:ext>
    </p:extLst>
  </p:cSld>
  <p:clrMapOvr>
    <a:masterClrMapping/>
  </p:clrMapOvr>
  <p:transition spd="slow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A6B8F11-82B6-4B35-B374-2339B9F905F4}" type="datetimeFigureOut">
              <a:rPr lang="it-IT"/>
              <a:pPr>
                <a:defRPr/>
              </a:pPr>
              <a:t>15/04/2023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30EF5B3-943E-4C3C-B75F-089E24D23F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966957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95CE50D-9845-4EF6-B9F3-3209D525B3D3}" type="datetimeFigureOut">
              <a:rPr lang="it-IT"/>
              <a:pPr>
                <a:defRPr/>
              </a:pPr>
              <a:t>15/04/2023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D94F557-A012-40FC-A161-74F0E1D6EA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76408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5DD90BA-1D26-4A3C-89D7-4FAA220B14BD}" type="datetimeFigureOut">
              <a:rPr lang="it-IT"/>
              <a:pPr>
                <a:defRPr/>
              </a:pPr>
              <a:t>15/04/2023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3CB3327-72FC-4F22-8339-EA752E05EE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000445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424B317-025D-4BFE-9E56-6C189648C4F7}" type="datetimeFigureOut">
              <a:rPr lang="it-IT"/>
              <a:pPr>
                <a:defRPr/>
              </a:pPr>
              <a:t>15/04/2023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3651169-8840-42C2-81AA-E2E9538908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608105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99BD2E5-CAF8-42F3-A9DC-FF81299D68BF}" type="datetimeFigureOut">
              <a:rPr lang="it-IT"/>
              <a:pPr>
                <a:defRPr/>
              </a:pPr>
              <a:t>15/04/2023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0ED76D7-E990-47F5-86D1-1846A2670C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32321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BF98A7B-E17C-4DA2-A891-4A4BB191E122}" type="datetimeFigureOut">
              <a:rPr lang="it-IT"/>
              <a:pPr>
                <a:defRPr/>
              </a:pPr>
              <a:t>15/04/2023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128783-5120-4E1F-B00E-DD0B5A7694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128840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74C1790-B3F1-4ACC-AE16-E5460E8DF745}" type="datetimeFigureOut">
              <a:rPr lang="it-IT"/>
              <a:pPr>
                <a:defRPr/>
              </a:pPr>
              <a:t>15/04/2023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91B2A0F-F764-4A79-BCBD-4783738F63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23054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514B57A-A8B6-48C9-A4ED-6BFD9F77B166}" type="datetimeFigureOut">
              <a:rPr lang="it-IT"/>
              <a:pPr>
                <a:defRPr/>
              </a:pPr>
              <a:t>15/04/2023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2E1375F-C33D-4A75-AC30-9816075BD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346745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F2E6028-1B2B-48F4-9FBC-8553332AAC76}" type="datetimeFigureOut">
              <a:rPr lang="it-IT"/>
              <a:pPr>
                <a:defRPr/>
              </a:pPr>
              <a:t>15/04/2023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C4E2A5B-FAB0-40FF-A9D3-062CE87C01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369071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4DFC0-C031-4553-BF45-A2E8DCBBD4C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1DD5E-7AFC-4C63-A988-B350C9D5638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308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0E17B-4EA9-4245-8459-0DC665109A0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964670513"/>
      </p:ext>
    </p:extLst>
  </p:cSld>
  <p:clrMapOvr>
    <a:masterClrMapping/>
  </p:clrMapOvr>
  <p:transition spd="slow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F9012-F14C-4096-A3FD-9A0AE242DB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1264-83E3-4890-864B-317CD0E640A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88584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E586-735F-43B1-A21A-66366B5B273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5A820-EB0A-4F21-8F7B-CF2AD7D186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81007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DA48F-DE35-4AA3-B6FF-388CE9B98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7B77D-7F2C-4AA3-965D-2A9BCAD3BD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72405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D8E2C-0237-40C9-8922-5B3DE61601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4084B-6C1D-47B8-9794-DE4183FD45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87060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7CF79-B5E5-4FA6-9407-37F60A2AF6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D66BD-A5C6-498A-A377-1DB41581F9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7302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7C204-62B2-4AED-A96F-EC7D9E1DFE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D519F-8AE3-4AE6-AB94-56E1DCCFA8F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07668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63ED-3884-4987-9025-A95301CE158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B0CBF-C805-4CBA-A921-73FB4257446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42897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629D1-5AD8-4095-81C9-52706457CC2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6B5A6-DBB5-495E-8FF6-0B72B0A1946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01707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09693-C48D-4523-84C0-779ED7BD05A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52C92-273C-4006-83BA-A8B8E6CFB5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55233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947BA-4880-4FC4-86F9-1916F984B4D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9D001-5041-443D-992C-E9954CE7644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35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78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A64C7114-E73B-4248-AAD8-DF8D1696E7B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6EE885-AAE3-4367-9771-4E9DACF542C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80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641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6EE885-AAE3-4367-9771-4E9DACF542C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86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1" hangingPunct="1"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1" hangingPunct="1"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1" hangingPunct="1">
              <a:defRPr/>
            </a:pPr>
            <a:fld id="{FDBAD186-AF75-455F-9783-B55185F6C29D}" type="slidenum">
              <a:rPr lang="ca-ES">
                <a:solidFill>
                  <a:srgbClr val="000000"/>
                </a:solidFill>
                <a:cs typeface="Arial" charset="0"/>
              </a:rPr>
              <a:pPr eaLnBrk="1" hangingPunct="1">
                <a:defRPr/>
              </a:pPr>
              <a:t>‹N›</a:t>
            </a:fld>
            <a:endParaRPr lang="ca-E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83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CC8858F-FBB4-42F7-8F89-AADAA8263F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4A0EE85-DF2F-4C85-9211-C24C8D4F870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621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8A014334-7B19-4D96-8DA4-1D849F776C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B931528-0A59-4EAC-B418-2100445B55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E4954C7-B98C-442E-8E50-6E423762038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6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D44B953-915B-4899-9DF5-5DBBB0B6B2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4C875A-500E-4B5D-9358-2E76AE15C2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316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D6754779-9152-4228-81F3-6B1276E3A6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564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3D6E15FE-8F14-4CF7-A966-2718B88A84E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93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229235B9-91AD-4D32-A579-DA5C0F41BE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34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3D6E15FE-8F14-4CF7-A966-2718B88A84E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279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86B9F-3471-4ECD-96D4-D06412E5F0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9D3A0-9E6E-4C55-8174-C2E5DACF70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057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C0026C19-9669-45AA-8239-731DB0482232}" type="datetimeFigureOut">
              <a:rPr lang="it-IT"/>
              <a:pPr eaLnBrk="1" hangingPunct="1">
                <a:defRPr/>
              </a:pPr>
              <a:t>15/04/2023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6884A2B3-B8A9-4293-83E3-83E92B7B61EE}" type="slidenum">
              <a:rPr lang="it-IT"/>
              <a:pPr eaLnBrk="1" hangingPunct="1"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0841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D44B953-915B-4899-9DF5-5DBBB0B6B2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15/04/2023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4C875A-500E-4B5D-9358-2E76AE15C2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9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5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0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0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1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0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0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google.it/url?sa=i&amp;rct=j&amp;q=&amp;esrc=s&amp;source=images&amp;cd=&amp;cad=rja&amp;uact=8&amp;ved=0ahUKEwjrj_PVo6_SAhVF6RQKHTzcA0oQjRwIBw&amp;url=http://www.consolata.org/new/index.php/spiritualita/domenica-missionaria/item/390-i-domenica-di-quaresima&amp;bvm=bv.148073327,d.ZGg&amp;psig=AFQjCNF2G01kJtulqi9Haw5EEWMEZUFF8Q&amp;ust=1488249307631024" TargetMode="External"/><Relationship Id="rId1" Type="http://schemas.openxmlformats.org/officeDocument/2006/relationships/slideLayout" Target="../slideLayouts/slideLayout17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67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3.xml"/><Relationship Id="rId1" Type="http://schemas.openxmlformats.org/officeDocument/2006/relationships/tags" Target="../tags/tag6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magine 1" descr="LR0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1143000"/>
            <a:ext cx="9067800" cy="19383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ca-ES" sz="6000" i="1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ca-ES" sz="6000" b="1" i="1">
                <a:solidFill>
                  <a:schemeClr val="bg1"/>
                </a:solidFill>
                <a:latin typeface="Comic Sans MS" pitchFamily="66" charset="0"/>
              </a:rPr>
              <a:t>Seconda domenica </a:t>
            </a:r>
          </a:p>
          <a:p>
            <a:pPr algn="ctr"/>
            <a:r>
              <a:rPr lang="ca-ES" sz="6000" b="1" i="1">
                <a:solidFill>
                  <a:schemeClr val="bg1"/>
                </a:solidFill>
                <a:latin typeface="Comic Sans MS" pitchFamily="66" charset="0"/>
              </a:rPr>
              <a:t>di Pasqua</a:t>
            </a:r>
            <a:r>
              <a:rPr lang="ca-ES" sz="6000" b="1" i="1">
                <a:latin typeface="Comic Sans MS" pitchFamily="66" charset="0"/>
              </a:rPr>
              <a:t>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73805" y="4071938"/>
            <a:ext cx="4623382" cy="830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A08C7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ca-ES" sz="4800" b="1" i="1" dirty="0" smtClean="0">
                <a:solidFill>
                  <a:schemeClr val="bg1"/>
                </a:solidFill>
                <a:latin typeface="Comic Sans MS" pitchFamily="66" charset="0"/>
              </a:rPr>
              <a:t>16 aprile 2023</a:t>
            </a:r>
            <a:endParaRPr lang="ca-ES" sz="48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5" descr="Gesù misericordioso.bmp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28813" y="30163"/>
            <a:ext cx="5080000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4256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136195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06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8908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668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262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199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59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494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078487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180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</a:t>
            </a:r>
            <a:r>
              <a:rPr lang="it-IT" sz="4000" b="1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dell’Agnello. </a:t>
            </a:r>
            <a:endParaRPr lang="it-IT" sz="4000" b="1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20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Confesso a Dio Onnipotente </a:t>
            </a:r>
          </a:p>
          <a:p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a voi fratelli </a:t>
            </a:r>
            <a:r>
              <a:rPr lang="it-IT" sz="4000" b="1" dirty="0" smtClean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 e sorelle</a:t>
            </a:r>
          </a:p>
          <a:p>
            <a:r>
              <a:rPr lang="it-IT" sz="4000" b="1" dirty="0" smtClean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che </a:t>
            </a:r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ho molto peccato in pensieri, </a:t>
            </a:r>
          </a:p>
          <a:p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parole, opere e omissioni. </a:t>
            </a:r>
          </a:p>
          <a:p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Per mia colpa, mia colpa, </a:t>
            </a:r>
          </a:p>
          <a:p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mia grandissima colpa, </a:t>
            </a:r>
          </a:p>
          <a:p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voi fratelli </a:t>
            </a:r>
            <a:r>
              <a:rPr lang="it-IT" sz="4000" b="1" dirty="0" smtClean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sorelle</a:t>
            </a:r>
          </a:p>
          <a:p>
            <a:r>
              <a:rPr lang="it-IT" sz="4000" b="1" dirty="0" smtClean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di </a:t>
            </a:r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pregare per me </a:t>
            </a:r>
          </a:p>
          <a:p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457366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533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0445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0247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Morte, dov’è   la tua vittoria?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5475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947683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649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63136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Tu, Signore amante della vita, 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3568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8547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086855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Fede\Desktop\cuorebp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 mi hai donato la tua vita,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io voglio donar la mia a te.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9572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261216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0595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521518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Morte, dov’è   la tua vittoria?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1619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051529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2643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335959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0008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Dio, Padre buono, che ci perdona sempre quando siamo pentiti di vero cuore, abbia misericordia di noi, perdoni i nostri peccati e ci conduca alla vita eterna.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xmlns="" val="1374368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Tu, Signore amante della vita, 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50147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469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432357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Fede\Desktop\cuorebp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 mi hai donato la tua vita,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io voglio donar la mia a te.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5716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91094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673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71728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dissolv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>
            <a:spLocks noChangeArrowheads="1"/>
          </p:cNvSpPr>
          <p:nvPr/>
        </p:nvSpPr>
        <p:spPr bwMode="auto">
          <a:xfrm>
            <a:off x="428625" y="476672"/>
            <a:ext cx="839184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Dio onnipotente, la forza del sacramento pasquale che abbiamo ricevuto sia sempre operante nei nostri cuori. Per Cristo nostro Signore. 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				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				</a:t>
            </a:r>
            <a:r>
              <a:rPr lang="it-IT" sz="4000" b="1" dirty="0" smtClean="0">
                <a:latin typeface="Calibri" pitchFamily="34" charset="0"/>
                <a:cs typeface="Times New Roman" pitchFamily="18" charset="0"/>
              </a:rPr>
              <a:t>Amen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. 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/>
              <a:t>Il Signore sia con voi.</a:t>
            </a:r>
          </a:p>
          <a:p>
            <a:r>
              <a:rPr lang="it-IT" sz="4000" b="1"/>
              <a:t>E con il tuo spirito. </a:t>
            </a:r>
            <a:endParaRPr lang="it-IT" sz="4000"/>
          </a:p>
          <a:p>
            <a:endParaRPr lang="it-IT" sz="4000"/>
          </a:p>
          <a:p>
            <a:r>
              <a:rPr lang="it-IT" sz="4000"/>
              <a:t>Vi benedica Dio onnipotente </a:t>
            </a:r>
          </a:p>
          <a:p>
            <a:r>
              <a:rPr lang="it-IT" sz="4000"/>
              <a:t>Padre e Figlio e Spirito Santo.		</a:t>
            </a:r>
          </a:p>
          <a:p>
            <a:r>
              <a:rPr lang="it-IT" sz="4000" b="1"/>
              <a:t>Amen. </a:t>
            </a:r>
            <a:endParaRPr lang="it-IT" sz="4000"/>
          </a:p>
          <a:p>
            <a:endParaRPr lang="it-IT" sz="40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"/>
          <p:cNvSpPr>
            <a:spLocks noChangeArrowheads="1"/>
          </p:cNvSpPr>
          <p:nvPr/>
        </p:nvSpPr>
        <p:spPr bwMode="auto">
          <a:xfrm>
            <a:off x="285750" y="0"/>
            <a:ext cx="8501063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400">
                <a:latin typeface="Calibri" pitchFamily="34" charset="0"/>
                <a:cs typeface="Times New Roman" pitchFamily="18" charset="0"/>
              </a:rPr>
              <a:t>Andate e portate a tutti la gioia del Signore risorto, </a:t>
            </a:r>
          </a:p>
          <a:p>
            <a:pPr algn="just"/>
            <a:r>
              <a:rPr lang="it-IT" sz="4400">
                <a:latin typeface="Calibri" pitchFamily="34" charset="0"/>
                <a:cs typeface="Times New Roman" pitchFamily="18" charset="0"/>
              </a:rPr>
              <a:t>alleluia, alleluia.</a:t>
            </a:r>
            <a:endParaRPr lang="it-IT" sz="4400">
              <a:latin typeface="Calibri" pitchFamily="34" charset="0"/>
            </a:endParaRPr>
          </a:p>
          <a:p>
            <a:pPr algn="just"/>
            <a:endParaRPr lang="it-IT" sz="4400" b="1"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it-IT" sz="4400" b="1">
                <a:latin typeface="Calibri" pitchFamily="34" charset="0"/>
                <a:cs typeface="Times New Roman" pitchFamily="18" charset="0"/>
              </a:rPr>
              <a:t>Rendiamo grazie a Dio, </a:t>
            </a:r>
          </a:p>
          <a:p>
            <a:pPr algn="just"/>
            <a:r>
              <a:rPr lang="it-IT" sz="4400" b="1">
                <a:latin typeface="Calibri" pitchFamily="34" charset="0"/>
                <a:cs typeface="Times New Roman" pitchFamily="18" charset="0"/>
              </a:rPr>
              <a:t>alleluia alleluia.</a:t>
            </a:r>
            <a:endParaRPr lang="it-IT" sz="4400"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62865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 eaLnBrk="1" hangingPunct="1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  <a:cs typeface="Arial" charset="0"/>
              </a:rPr>
              <a:t>Ciao a tutti</a:t>
            </a:r>
          </a:p>
          <a:p>
            <a:pPr algn="ctr" eaLnBrk="1" hangingPunct="1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  <a:cs typeface="Arial" charset="0"/>
              </a:rPr>
              <a:t>e</a:t>
            </a:r>
          </a:p>
          <a:p>
            <a:pPr algn="ctr" eaLnBrk="1" hangingPunct="1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  <a:cs typeface="Arial" charset="0"/>
              </a:rPr>
              <a:t>buona domenica</a:t>
            </a:r>
          </a:p>
        </p:txBody>
      </p:sp>
    </p:spTree>
    <p:extLst>
      <p:ext uri="{BB962C8B-B14F-4D97-AF65-F5344CB8AC3E}">
        <p14:creationId xmlns:p14="http://schemas.microsoft.com/office/powerpoint/2010/main" xmlns="" val="34594882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57290" y="714356"/>
            <a:ext cx="648126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Credo 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14312" y="1"/>
            <a:ext cx="4069656" cy="3170099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amati </a:t>
            </a:r>
            <a:r>
              <a:rPr lang="it-IT" sz="40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dal Signore. </a:t>
            </a:r>
            <a:endParaRPr lang="it-IT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143500" y="2714625"/>
            <a:ext cx="4000500" cy="3162647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lodiamo,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benediciamo,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xmlns="" val="3884818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E:\Pasqua 2017\DSC047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51520" y="188640"/>
            <a:ext cx="8216900" cy="3046412"/>
          </a:xfrm>
          <a:prstGeom prst="rect">
            <a:avLst/>
          </a:prstGeom>
          <a:solidFill>
            <a:schemeClr val="bg1">
              <a:alpha val="50196"/>
            </a:schemeClr>
          </a:solidFill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che tu sei risorto,</a:t>
            </a:r>
          </a:p>
          <a:p>
            <a:pPr algn="ctr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nella tua potenza</a:t>
            </a:r>
          </a:p>
          <a:p>
            <a:pPr algn="ctr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che tu sei speranza</a:t>
            </a:r>
          </a:p>
          <a:p>
            <a:pPr algn="ctr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Credo che risorgerò con 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N:\05 Fotografie\Cattedrale\Diocesi\Chieirchetti\Chirichetti 2006\Le Case Chierichetti 2006 0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214438" y="3929063"/>
            <a:ext cx="6715125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che tu sei risorto,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nella tua potenza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che tu sei speranza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Credo che risorgerò con 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E:\Pasqua 2017\DSC047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463550" y="188640"/>
            <a:ext cx="8216900" cy="3046412"/>
          </a:xfrm>
          <a:prstGeom prst="rect">
            <a:avLst/>
          </a:prstGeom>
          <a:solidFill>
            <a:schemeClr val="bg1">
              <a:alpha val="50196"/>
            </a:schemeClr>
          </a:solidFill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che tu sei risorto,</a:t>
            </a:r>
          </a:p>
          <a:p>
            <a:pPr algn="ctr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nella tua potenza</a:t>
            </a:r>
          </a:p>
          <a:p>
            <a:pPr algn="ctr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che tu sei speranza</a:t>
            </a:r>
          </a:p>
          <a:p>
            <a:pPr algn="ctr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Credo che risorgerò con 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5777" y="0"/>
            <a:ext cx="4572446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292080" y="2564905"/>
            <a:ext cx="3643312" cy="136815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Agnello di Dio,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123728" y="5534025"/>
            <a:ext cx="4981103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di noi,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xmlns="" val="31174798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asqua 2017\DSC04763.JPG"/>
          <p:cNvPicPr>
            <a:picLocks noChangeAspect="1" noChangeArrowheads="1"/>
          </p:cNvPicPr>
          <p:nvPr/>
        </p:nvPicPr>
        <p:blipFill>
          <a:blip r:embed="rId2" cstate="print"/>
          <a:srcRect l="23688" t="29021" r="24653" b="34735"/>
          <a:stretch>
            <a:fillRect/>
          </a:stretch>
        </p:blipFill>
        <p:spPr bwMode="auto">
          <a:xfrm>
            <a:off x="0" y="0"/>
            <a:ext cx="9144000" cy="703861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1438" y="214313"/>
            <a:ext cx="3852490" cy="3790751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amati dal Signore</a:t>
            </a:r>
            <a:endParaRPr lang="it-IT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500688" y="2071688"/>
            <a:ext cx="3571875" cy="4400550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adoriamo,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glorifichiamo,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xmlns="" val="18937091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0435" b="11980"/>
          <a:stretch>
            <a:fillRect/>
          </a:stretch>
        </p:blipFill>
        <p:spPr bwMode="auto">
          <a:xfrm>
            <a:off x="25200" y="0"/>
            <a:ext cx="9118800" cy="943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214313"/>
            <a:ext cx="4143375" cy="2638623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togli i peccati del mondo, accogli la nostra supplica.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00625" y="3071813"/>
            <a:ext cx="4143375" cy="3786187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siedi alla destra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del Padre,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xmlns="" val="18252733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  <p:extLst>
      <p:ext uri="{BB962C8B-B14F-4D97-AF65-F5344CB8AC3E}">
        <p14:creationId xmlns:p14="http://schemas.microsoft.com/office/powerpoint/2010/main" xmlns="" val="35023902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179512" y="923003"/>
            <a:ext cx="8712968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Signore Dio nostro, che nella tua grande misericordia ci hai rigenerati a una speranza viva, accresci in noi la fede nel Cristo risorto, perché credendo in lui abbiamo la vita nel suo nome. Egli è Dio, e vive e regna con te, nell’unità dello Spirito Santo, per tutti i secoli dei secoli.</a:t>
            </a:r>
          </a:p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				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			</a:t>
            </a:r>
            <a:r>
              <a:rPr lang="it-IT" sz="4000" b="1" dirty="0" smtClean="0">
                <a:latin typeface="Calibri" pitchFamily="34" charset="0"/>
                <a:cs typeface="Times New Roman" pitchFamily="18" charset="0"/>
              </a:rPr>
              <a:t>Amen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. 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135" y="-9922"/>
            <a:ext cx="4572865" cy="6858000"/>
          </a:xfrm>
          <a:prstGeom prst="rect">
            <a:avLst/>
          </a:prstGeom>
        </p:spPr>
      </p:pic>
      <p:sp>
        <p:nvSpPr>
          <p:cNvPr id="27650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547AF9E2"/>
          <p:cNvPicPr>
            <a:picLocks noChangeAspect="1" noChangeArrowheads="1"/>
          </p:cNvPicPr>
          <p:nvPr/>
        </p:nvPicPr>
        <p:blipFill>
          <a:blip r:embed="rId2" cstate="email"/>
          <a:srcRect l="27380" t="14529" r="9097" b="43181"/>
          <a:stretch>
            <a:fillRect/>
          </a:stretch>
        </p:blipFill>
        <p:spPr bwMode="auto">
          <a:xfrm>
            <a:off x="857250" y="-47625"/>
            <a:ext cx="7319963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WordArt 4"/>
          <p:cNvSpPr>
            <a:spLocks noChangeArrowheads="1" noChangeShapeType="1" noTextEdit="1"/>
          </p:cNvSpPr>
          <p:nvPr/>
        </p:nvSpPr>
        <p:spPr bwMode="auto">
          <a:xfrm>
            <a:off x="428625" y="285750"/>
            <a:ext cx="8215313" cy="61436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ObliqueTopLeft"/>
              <a:lightRig rig="legacyNormal3" dir="t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E' risorto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Cristo</a:t>
            </a:r>
          </a:p>
        </p:txBody>
      </p:sp>
    </p:spTree>
    <p:extLst>
      <p:ext uri="{BB962C8B-B14F-4D97-AF65-F5344CB8AC3E}">
        <p14:creationId xmlns:p14="http://schemas.microsoft.com/office/powerpoint/2010/main" xmlns="" val="32590516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i="1">
                <a:latin typeface="Calibri" pitchFamily="34" charset="0"/>
                <a:ea typeface="Times New Roman" pitchFamily="18" charset="0"/>
                <a:cs typeface="Arial" charset="0"/>
              </a:rPr>
              <a:t>Dagli Atti degli Apostoli</a:t>
            </a:r>
            <a:endParaRPr lang="it-IT" sz="400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>
                <a:latin typeface="Calibri" pitchFamily="34" charset="0"/>
                <a:ea typeface="Times New Roman" pitchFamily="18" charset="0"/>
                <a:cs typeface="Arial" charset="0"/>
              </a:rPr>
              <a:t>Quelli che erano stati battezzati erano perseveranti nell’insegnamento degli apostoli e nella comunione, nello spezzare il pane e nelle preghiere.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Un senso di timore era in tutti, e prodigi e segni avvenivano per opera degli apostoli.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Tutti i credenti stavano insieme e avevano ogni cosa in comune; vendevano le loro proprietà e sostanze e le dividevano con tutti, secondo il bisogno di ciascuno.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Ogni giorno erano perseveranti insieme nel tempio e, spezzando il pane nelle case, prendevano cibo con letizia e semplicità di cuore, lodando Dio e godendo il favore di tutto il popolo.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Intanto il Signore ogni giorno aggiungeva alla comunità quelli che erano salvati.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	</a:t>
            </a:r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8407400" cy="1108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C14FF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ca-ES" sz="6600" b="1" i="1">
                <a:solidFill>
                  <a:schemeClr val="bg1"/>
                </a:solidFill>
                <a:latin typeface="Comic Sans MS" pitchFamily="66" charset="0"/>
              </a:rPr>
              <a:t>Salmo responsoriale</a:t>
            </a:r>
            <a:r>
              <a:rPr lang="ca-ES" sz="2800" b="1" i="1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ca-ES" sz="6600" b="1" i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0" y="1676400"/>
            <a:ext cx="6561138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3687763"/>
            <a:ext cx="9144000" cy="317023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a-ES" sz="1400" b="1" i="1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>
                <a:latin typeface="Comic Sans MS" pitchFamily="66" charset="0"/>
              </a:rPr>
              <a:t>Dica Israele: «Il suo amore è per sempre». Dica la casa di Aronne: «Il suo amore è per sempre». Dicano quelli che temono il Signore: «Il suo amore è per sempre».</a:t>
            </a:r>
            <a:endParaRPr lang="ca-ES" sz="4000" b="1" i="1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utoUpdateAnimBg="0"/>
      <p:bldP spid="3077" grpId="0" animBg="1" autoUpdateAnimBg="0"/>
      <p:bldP spid="3078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14313" y="357188"/>
            <a:ext cx="8929687" cy="5016500"/>
          </a:xfrm>
          <a:prstGeom prst="rect">
            <a:avLst/>
          </a:prstGeom>
          <a:solidFill>
            <a:srgbClr val="CCFFCC">
              <a:alpha val="6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6A1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 avevano spinto con forza per farmi cadere, ma il Signore è stato il mio aiuto. Mia forza e mio canto è il Signore, egli è stato la mia salvezza. Grida di giubilo e di vittoria nelle tende dei giusti: la destra del Signore ha fatto prodezze.</a:t>
            </a:r>
            <a:endParaRPr lang="ca-ES" sz="4000" b="1" i="1" dirty="0">
              <a:solidFill>
                <a:srgbClr val="06A12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 autoUpdateAnimBg="0"/>
      <p:bldP spid="7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7025" y="0"/>
            <a:ext cx="8816975" cy="3786188"/>
          </a:xfrm>
          <a:prstGeom prst="rect">
            <a:avLst/>
          </a:prstGeom>
          <a:solidFill>
            <a:srgbClr val="0C14FF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i="1">
                <a:solidFill>
                  <a:schemeClr val="bg1"/>
                </a:solidFill>
                <a:latin typeface="Comic Sans MS" pitchFamily="66" charset="0"/>
              </a:rPr>
              <a:t>La pietra scartata dai costruttori è divenuta la pietra d’angolo. Questo è stato fatto dal Signore: una meraviglia ai nostri occhi. Questo è il giorno che ha fatto il Signore: rallegriamoci in esso ed esultiamo!</a:t>
            </a:r>
            <a:endParaRPr lang="ca-ES" sz="4000" i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7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 descr="Tapezzer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6" t="12698" r="14285" b="14549"/>
          <a:stretch>
            <a:fillRect/>
          </a:stretch>
        </p:blipFill>
        <p:spPr bwMode="auto">
          <a:xfrm>
            <a:off x="0" y="-41275"/>
            <a:ext cx="363855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14688" y="2143125"/>
            <a:ext cx="59293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Alla vittima pasquale,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s'innalzi oggi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il sacrificio di lode.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L'agnello ha redento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il suo gregge,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l'Innocente ha riconciliato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noi peccatori col Padre.</a:t>
            </a:r>
          </a:p>
        </p:txBody>
      </p:sp>
      <p:sp>
        <p:nvSpPr>
          <p:cNvPr id="4" name="Rettangolo 3"/>
          <p:cNvSpPr/>
          <p:nvPr/>
        </p:nvSpPr>
        <p:spPr>
          <a:xfrm>
            <a:off x="4857752" y="785794"/>
            <a:ext cx="3095719" cy="923330"/>
          </a:xfrm>
          <a:prstGeom prst="rect">
            <a:avLst/>
          </a:prstGeom>
          <a:solidFill>
            <a:srgbClr val="FFBF0F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5400" b="1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Sequenza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43313" y="1285875"/>
            <a:ext cx="5500687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Morte e Vita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si sono affrontate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in un prodigioso duello.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Il Signore della vita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era morto;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ma ora, vivo, trionfa.</a:t>
            </a:r>
            <a:endParaRPr lang="it-IT" dirty="0"/>
          </a:p>
        </p:txBody>
      </p:sp>
      <p:pic>
        <p:nvPicPr>
          <p:cNvPr id="35843" name="Picture 6" descr="Tapezzer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94" t="16438" r="19725" b="16438"/>
          <a:stretch>
            <a:fillRect/>
          </a:stretch>
        </p:blipFill>
        <p:spPr bwMode="auto">
          <a:xfrm>
            <a:off x="428625" y="71438"/>
            <a:ext cx="28575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857375" y="5534025"/>
            <a:ext cx="5715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«Raccontaci, Maria: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che hai visto sulla via?».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143000" y="5534025"/>
            <a:ext cx="6858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«La tomba del Cristo vivente,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la gloria del Cristo risorto,</a:t>
            </a:r>
            <a:endParaRPr lang="it-IT" sz="4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iborg.net/prophecy/images/jesus-christ-superstar-las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204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8625" y="357188"/>
            <a:ext cx="821531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un'alba nuova,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risorto è Gesù: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 gioia esplode tra noi;</a:t>
            </a:r>
          </a:p>
        </p:txBody>
      </p:sp>
    </p:spTree>
    <p:extLst>
      <p:ext uri="{BB962C8B-B14F-4D97-AF65-F5344CB8AC3E}">
        <p14:creationId xmlns:p14="http://schemas.microsoft.com/office/powerpoint/2010/main" xmlns="" val="594697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214438" y="5534025"/>
            <a:ext cx="6786562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 gli angeli suoi testimoni,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il sudario e le sue vesti.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947" y="8358"/>
            <a:ext cx="6617171" cy="684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588224" y="0"/>
            <a:ext cx="255503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Cristo, mia speranza, è risorto;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precede i suoi in Galilea».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Sì, ne siamo certi: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22860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Cristo è davvero risorto.</a:t>
            </a:r>
          </a:p>
          <a:p>
            <a:pPr>
              <a:defRPr/>
            </a:pPr>
            <a:endParaRPr lang="it-IT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Tu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Re 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vittorioso</a:t>
            </a:r>
          </a:p>
          <a:p>
            <a:pPr>
              <a:defRPr/>
            </a:pP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abbi pietà </a:t>
            </a:r>
            <a:endParaRPr lang="it-IT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di 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noi.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3" descr="beato%20angelico%20auferstehu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643438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1" hangingPunct="1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cs typeface="Arial" charset="0"/>
              </a:rPr>
              <a:t>Alleluia</a:t>
            </a:r>
          </a:p>
        </p:txBody>
      </p:sp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4643438" y="2857500"/>
            <a:ext cx="45005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alleluia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 colui che risuscitò.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alleluia,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Gloria al nome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4165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1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26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8412" y="3789040"/>
            <a:ext cx="6607175" cy="2554287"/>
          </a:xfrm>
          <a:prstGeom prst="rect">
            <a:avLst/>
          </a:prstGeom>
          <a:solidFill>
            <a:srgbClr val="06A12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Perché mi hai veduto, Tommaso, tu hai creduto; beati quelli che non hanno visto e hanno creduto!</a:t>
            </a:r>
            <a:endParaRPr lang="ca-ES" sz="4000" b="1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647972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3" descr="beato%20angelico%20auferstehu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54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6072188" y="428625"/>
            <a:ext cx="3071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 colui che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risuscitò.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gloria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 nome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3663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Giovanni.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3011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18106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642938" y="0"/>
            <a:ext cx="757237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sera di quel giorno,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primo della settimana,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203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000125" y="285750"/>
            <a:ext cx="714375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mentre erano chiuse le porte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796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del luogo dove si trovavano i discepoli per timore dei Giudei,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2103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818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1285875"/>
            <a:ext cx="378618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 Chiesa canta: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alleluia,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Cristo Risorto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novità.</a:t>
            </a:r>
          </a:p>
        </p:txBody>
      </p:sp>
    </p:spTree>
    <p:extLst>
      <p:ext uri="{BB962C8B-B14F-4D97-AF65-F5344CB8AC3E}">
        <p14:creationId xmlns:p14="http://schemas.microsoft.com/office/powerpoint/2010/main" xmlns="" val="1354291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venne Gesù,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stette in mezzo e disse a loro: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95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714625" y="357188"/>
            <a:ext cx="3300413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“Pace a voi!”.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2044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Detto questo,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mostrò loro le mani e il fianco. </a:t>
            </a:r>
          </a:p>
        </p:txBody>
      </p:sp>
    </p:spTree>
    <p:extLst>
      <p:ext uri="{BB962C8B-B14F-4D97-AF65-F5344CB8AC3E}">
        <p14:creationId xmlns:p14="http://schemas.microsoft.com/office/powerpoint/2010/main" xmlns="" val="1036923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928813" y="0"/>
            <a:ext cx="5072062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i discepoli gioirono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 vedere il Signore.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2297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0"/>
            <a:ext cx="600075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Gesù disse loro di nuovo: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“Pace a voi! </a:t>
            </a:r>
          </a:p>
        </p:txBody>
      </p:sp>
    </p:spTree>
    <p:extLst>
      <p:ext uri="{BB962C8B-B14F-4D97-AF65-F5344CB8AC3E}">
        <p14:creationId xmlns:p14="http://schemas.microsoft.com/office/powerpoint/2010/main" xmlns="" val="1671915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928688" y="0"/>
            <a:ext cx="721518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Come il Padre ha mandato me,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anche io mando voi”. 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93701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1563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571625" y="0"/>
            <a:ext cx="5929313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Detto questo,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Soffiò e disse loro:</a:t>
            </a:r>
          </a:p>
        </p:txBody>
      </p:sp>
    </p:spTree>
    <p:extLst>
      <p:ext uri="{BB962C8B-B14F-4D97-AF65-F5344CB8AC3E}">
        <p14:creationId xmlns:p14="http://schemas.microsoft.com/office/powerpoint/2010/main" xmlns="" val="658357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14313" y="71438"/>
            <a:ext cx="8643937" cy="3170237"/>
          </a:xfrm>
          <a:prstGeom prst="rect">
            <a:avLst/>
          </a:prstGeom>
          <a:solidFill>
            <a:srgbClr val="FFFF99">
              <a:alpha val="54902"/>
            </a:srgb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“Ricevete lo Spirito Santo. A coloro a cui perdonerete i peccati saranno perdonati; a coloro a cui non perdonerete, non saranno perdonati”.</a:t>
            </a:r>
          </a:p>
        </p:txBody>
      </p:sp>
    </p:spTree>
    <p:extLst>
      <p:ext uri="{BB962C8B-B14F-4D97-AF65-F5344CB8AC3E}">
        <p14:creationId xmlns:p14="http://schemas.microsoft.com/office/powerpoint/2010/main" xmlns="" val="1155498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357188" y="214313"/>
            <a:ext cx="8501062" cy="317023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Tommaso, uno dei Dodici, chiamato Didimo, non era con loro quando venne Gesù. Gli dicevano gli altri discepoli: “Abbiamo visto il Signore!”.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308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00063" y="0"/>
            <a:ext cx="8143875" cy="3786188"/>
          </a:xfrm>
          <a:prstGeom prst="rect">
            <a:avLst/>
          </a:prstGeom>
          <a:solidFill>
            <a:srgbClr val="FFFFFF">
              <a:alpha val="52941"/>
            </a:srgb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 egli disse loro: “Se non vedo nelle sue mani il segno dei chiodi e non metto il mio dito nel segno dei chiodi e non metto la mia mano nel suo fianco, io non credo”.</a:t>
            </a:r>
          </a:p>
        </p:txBody>
      </p:sp>
    </p:spTree>
    <p:extLst>
      <p:ext uri="{BB962C8B-B14F-4D97-AF65-F5344CB8AC3E}">
        <p14:creationId xmlns:p14="http://schemas.microsoft.com/office/powerpoint/2010/main" xmlns="" val="1902013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http://tillilh9821.altervista.org/albums/userpics/10001/11210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857750" y="2071688"/>
            <a:ext cx="4286250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Dona lo Spirito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 tutti noi,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 pace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ai discepoli suoi;</a:t>
            </a:r>
          </a:p>
        </p:txBody>
      </p:sp>
    </p:spTree>
    <p:extLst>
      <p:ext uri="{BB962C8B-B14F-4D97-AF65-F5344CB8AC3E}">
        <p14:creationId xmlns:p14="http://schemas.microsoft.com/office/powerpoint/2010/main" xmlns="" val="172105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4438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392113" y="0"/>
            <a:ext cx="8359775" cy="193833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Otto giorni dopo i discepoli erano di nuovo in casa e c'era con loro anche Tommaso.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4281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Venne Gesù, a porte chiuse, stette in mezzo e disse: “Pace a voi!”.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4274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357188" y="214313"/>
            <a:ext cx="8429625" cy="1323975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Poi disse a Tommaso: “Metti qua il tuo dito e guarda le mie mani;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379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286000" y="357188"/>
            <a:ext cx="4259263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tendi la tua mano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654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57188"/>
            <a:ext cx="60737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mettila nel mio fianco;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5866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357313" y="0"/>
            <a:ext cx="62865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non essere incredulo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 credente!”.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624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500188" y="0"/>
            <a:ext cx="614362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Gli rispose Tommaso: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“Mio Signore e mio Dio!”. </a:t>
            </a:r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5062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Gesù gli disse: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“Perché mi hai veduto, tu hai creduto;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812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beati quelli che non hanno visto e hanno creduto!”.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5903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4438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800" y="0"/>
            <a:ext cx="8839200" cy="1938338"/>
          </a:xfrm>
          <a:prstGeom prst="rect">
            <a:avLst/>
          </a:prstGeom>
          <a:solidFill>
            <a:srgbClr val="FFFFFF">
              <a:alpha val="4902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Gesù, in presenza dei suoi discepoli, fece molti altri segni che non sono stati scritti in questo libro. </a:t>
            </a:r>
            <a:endParaRPr lang="ca-ES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401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71563" y="2643188"/>
            <a:ext cx="6929437" cy="157003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l'uomo rinasce a libertà,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grida l'annuncio di novità.</a:t>
            </a:r>
          </a:p>
        </p:txBody>
      </p:sp>
    </p:spTree>
    <p:extLst>
      <p:ext uri="{BB962C8B-B14F-4D97-AF65-F5344CB8AC3E}">
        <p14:creationId xmlns:p14="http://schemas.microsoft.com/office/powerpoint/2010/main" xmlns="" val="45226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2844" y="0"/>
            <a:ext cx="8839200" cy="2554288"/>
          </a:xfrm>
          <a:prstGeom prst="rect">
            <a:avLst/>
          </a:prstGeom>
          <a:solidFill>
            <a:srgbClr val="FFCC99">
              <a:alpha val="4902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 questi sono stati scritti perché crediate che Gesù è il Cristo, il Figlio di Dio, e perché, credendo, abbiate la vita nel suo nome.</a:t>
            </a:r>
            <a:endParaRPr lang="ca-ES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9334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68611" name="WordArt 6"/>
          <p:cNvSpPr>
            <a:spLocks noChangeArrowheads="1" noChangeShapeType="1" noTextEdit="1"/>
          </p:cNvSpPr>
          <p:nvPr/>
        </p:nvSpPr>
        <p:spPr bwMode="auto">
          <a:xfrm>
            <a:off x="5435600" y="57150"/>
            <a:ext cx="3524250" cy="5300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7463" y="685800"/>
            <a:ext cx="5392738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37695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</a:t>
            </a:r>
          </a:p>
          <a:p>
            <a:pPr algn="just" eaLnBrk="1" hangingPunct="1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Padre onnipotente, </a:t>
            </a:r>
          </a:p>
          <a:p>
            <a:pPr algn="just" eaLnBrk="1" hangingPunct="1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creatore del cielo e della terra; </a:t>
            </a:r>
          </a:p>
          <a:p>
            <a:pPr algn="just" eaLnBrk="1" hangingPunct="1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 in Gesù Cristo, </a:t>
            </a:r>
          </a:p>
          <a:p>
            <a:pPr algn="just" eaLnBrk="1" hangingPunct="1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suo unico Figlio, nostro Signore, </a:t>
            </a:r>
            <a:r>
              <a:rPr lang="it-IT" sz="4000" b="1" u="sng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</a:t>
            </a:r>
          </a:p>
          <a:p>
            <a:pPr algn="just" eaLnBrk="1" hangingPunct="1"/>
            <a:r>
              <a:rPr lang="it-IT" sz="4000" b="1" u="sng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Spirito Santo, </a:t>
            </a:r>
          </a:p>
          <a:p>
            <a:pPr algn="just" eaLnBrk="1" hangingPunct="1"/>
            <a:r>
              <a:rPr lang="it-IT" sz="4000" b="1" u="sng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nacque da Maria Vergine</a:t>
            </a:r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, </a:t>
            </a:r>
            <a:endParaRPr lang="it-IT" sz="4000" dirty="0">
              <a:solidFill>
                <a:prstClr val="black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30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patì sotto Ponzio Pilato, </a:t>
            </a:r>
          </a:p>
          <a:p>
            <a:pPr algn="just" eaLnBrk="1" hangingPunct="1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fu crocifisso, morì e fu sepolto; discese agli inferi; </a:t>
            </a:r>
            <a:endParaRPr lang="it-IT" sz="4000" dirty="0">
              <a:solidFill>
                <a:prstClr val="black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risuscitò da morte; 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salì al cielo, 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siede alla destra 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Dio Padre onnipotente; 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là verrà a giudicare 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 vivi e i morti. </a:t>
            </a:r>
          </a:p>
        </p:txBody>
      </p:sp>
    </p:spTree>
    <p:extLst>
      <p:ext uri="{BB962C8B-B14F-4D97-AF65-F5344CB8AC3E}">
        <p14:creationId xmlns:p14="http://schemas.microsoft.com/office/powerpoint/2010/main" xmlns="" val="1925070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214290"/>
            <a:ext cx="87868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Credo nello Spirito Santo, 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santa Chiesa cattolica, 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comunione dei santi, 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remissione dei peccati, 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risurrezione della carne, 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vita eterna. 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Amen.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505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48" t="8691" r="7766"/>
          <a:stretch/>
        </p:blipFill>
        <p:spPr bwMode="auto">
          <a:xfrm>
            <a:off x="0" y="0"/>
            <a:ext cx="43169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43240" y="2214554"/>
            <a:ext cx="6000760" cy="14700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Testimoni </a:t>
            </a:r>
            <a:b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dell’Amore</a:t>
            </a:r>
            <a:endParaRPr lang="it-IT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16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528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85918" y="3214686"/>
            <a:ext cx="678661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138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72" y="3714752"/>
            <a:ext cx="8001056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tuo Spirito, Signore, </a:t>
            </a:r>
          </a:p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ogni tempo ci fa segno del tuo amore per il mondo.</a:t>
            </a:r>
          </a:p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 la gente noi viviamo la tua missione nella fede che ci fa condivisione</a:t>
            </a:r>
            <a:r>
              <a:rPr lang="it-IT" sz="3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023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562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scalabriniane.org/salute/logo_salut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38" y="0"/>
            <a:ext cx="7983537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71563" y="4919663"/>
            <a:ext cx="7429500" cy="193833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RISORTO CRISTO, ALLELUIA!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UNO SPIRITO NUOVO EFFONDERÀ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IL MONDO INTERO RINNOVERÀ</a:t>
            </a:r>
            <a:r>
              <a:rPr lang="it-IT" sz="4000" b="1" dirty="0">
                <a:solidFill>
                  <a:prstClr val="black"/>
                </a:solidFill>
                <a:latin typeface="Calibri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80835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424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143248"/>
            <a:ext cx="792961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Parola della vita noi proclamiamo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la storia del tuo amore raccontiamo. Tra la gente noi viviamo una certezza: che tu offri ad ogni uomo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giorni di grazia. </a:t>
            </a:r>
          </a:p>
        </p:txBody>
      </p:sp>
    </p:spTree>
    <p:extLst>
      <p:ext uri="{BB962C8B-B14F-4D97-AF65-F5344CB8AC3E}">
        <p14:creationId xmlns:p14="http://schemas.microsoft.com/office/powerpoint/2010/main" xmlns="" val="33176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995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869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0655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1138" y="188640"/>
            <a:ext cx="8932862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Rendiamo grazie </a:t>
            </a:r>
            <a:endParaRPr lang="it-IT" sz="4400" dirty="0" smtClean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r">
              <a:defRPr/>
            </a:pPr>
            <a:r>
              <a:rPr lang="it-IT" sz="44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al </a:t>
            </a: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Signore nostro Dio.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2379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57284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onboscofigline.it/wp-content/uploads/2013/03/pasqua_2013_gesu_risor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65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9512" y="476672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</p:txBody>
      </p:sp>
    </p:spTree>
    <p:extLst>
      <p:ext uri="{BB962C8B-B14F-4D97-AF65-F5344CB8AC3E}">
        <p14:creationId xmlns:p14="http://schemas.microsoft.com/office/powerpoint/2010/main" xmlns="" val="63299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ancelloedarnonenews.com/wp-content/uploads/2011/04/Risurrezione-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31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005064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138648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artecipiamo.it/angela_magnoni/pasqua/immagini/storie_racconti_0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5950" cy="687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xmlns="" val="867700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blenio.com/Data/trekking%20sol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14500" y="1857375"/>
            <a:ext cx="5929313" cy="46164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RISORTO CRISTO, ALLELUIA!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UNO SPIRITO NUOVO EFFONDERÀ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IL MONDO INTERO RINNOVERÀ. </a:t>
            </a:r>
          </a:p>
        </p:txBody>
      </p:sp>
    </p:spTree>
    <p:extLst>
      <p:ext uri="{BB962C8B-B14F-4D97-AF65-F5344CB8AC3E}">
        <p14:creationId xmlns:p14="http://schemas.microsoft.com/office/powerpoint/2010/main" xmlns="" val="135150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ristianocattolico.it/images/spiritualita/resurrezion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3989856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image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78656" y="4308151"/>
            <a:ext cx="7786687" cy="255428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xmlns="" val="129935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panoramio.com/photos/large/6845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308" y="0"/>
            <a:ext cx="9175308" cy="688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1562" y="4279605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331538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Tu ci hai redenti con la tua croce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e la tua risurrezione: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salvaci, o Salvatore del mondo. </a:t>
            </a:r>
          </a:p>
        </p:txBody>
      </p:sp>
    </p:spTree>
    <p:extLst>
      <p:ext uri="{BB962C8B-B14F-4D97-AF65-F5344CB8AC3E}">
        <p14:creationId xmlns:p14="http://schemas.microsoft.com/office/powerpoint/2010/main" xmlns="" val="37641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2" descr="0015.tif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Risultati immagini per tentazioni di gesù vangelo matte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-147139"/>
            <a:ext cx="8715405" cy="710963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Padre nostro, che sei nei cieli,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sia santificato il tuo nome,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venga il tuo regno,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sia fatta la tua volontà,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in cielo così in terra.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Dacci oggi il nostro pane quotidiano,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rimetti a noi i nostri debiti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anche noi li rimettiamo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ai nostri debitori,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non abbandonarci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alla tentazione, </a:t>
            </a:r>
          </a:p>
          <a:p>
            <a:pPr algn="ctr" eaLnBrk="0" hangingPunct="0">
              <a:defRPr/>
            </a:pPr>
            <a:r>
              <a:rPr lang="it-IT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 liberaci dal male.</a:t>
            </a:r>
            <a:endParaRPr lang="it-IT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con il tuo spirito.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5852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00933" y="1412776"/>
            <a:ext cx="444624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Tuo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è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il regno,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 tua la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potenza </a:t>
            </a:r>
          </a:p>
          <a:p>
            <a:pPr algn="ctr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e la gloria </a:t>
            </a:r>
            <a:endParaRPr lang="it-IT" sz="5400" b="1" dirty="0" smtClean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nei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secoli.</a:t>
            </a:r>
            <a:endParaRPr lang="it-IT" sz="5400" dirty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6146" name="Picture 2" descr="http://www.amogesu.it/home/images/Passione/15%20-%20Quindicesima%20stazione%20-%20GESU%20RISOR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101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8128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xmlns="" val="3618555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399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ttangolo 1"/>
          <p:cNvSpPr>
            <a:spLocks noChangeArrowheads="1"/>
          </p:cNvSpPr>
          <p:nvPr/>
        </p:nvSpPr>
        <p:spPr bwMode="auto">
          <a:xfrm>
            <a:off x="6181725" y="1571612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 dirty="0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r>
              <a:rPr lang="it-IT" sz="6600" b="1" dirty="0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r>
              <a:rPr lang="it-IT" sz="6600" b="1" dirty="0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4" name="Immagine 3" descr="http://www.trombosi.org/cuore2004b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357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xmlns="" val="222066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9527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62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071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6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Rectangle 1"/>
          <p:cNvSpPr>
            <a:spLocks noChangeArrowheads="1"/>
          </p:cNvSpPr>
          <p:nvPr/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133124" name="Rettangolo 3"/>
          <p:cNvSpPr>
            <a:spLocks noChangeArrowheads="1"/>
          </p:cNvSpPr>
          <p:nvPr/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18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6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extLst>
      <p:ext uri="{BB962C8B-B14F-4D97-AF65-F5344CB8AC3E}">
        <p14:creationId xmlns:p14="http://schemas.microsoft.com/office/powerpoint/2010/main" xmlns="" val="547618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70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IySRlgK2DUOwAGrHEj6CY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2528</Words>
  <Application>Microsoft Office PowerPoint</Application>
  <PresentationFormat>Presentazione su schermo (4:3)</PresentationFormat>
  <Paragraphs>428</Paragraphs>
  <Slides>132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17</vt:i4>
      </vt:variant>
      <vt:variant>
        <vt:lpstr>Titoli diapositive</vt:lpstr>
      </vt:variant>
      <vt:variant>
        <vt:i4>132</vt:i4>
      </vt:variant>
    </vt:vector>
  </HeadingPairs>
  <TitlesOfParts>
    <vt:vector size="149" baseType="lpstr">
      <vt:lpstr>En blanco</vt:lpstr>
      <vt:lpstr>3_Tema di Office</vt:lpstr>
      <vt:lpstr>3_Struttura predefinita</vt:lpstr>
      <vt:lpstr>1_En blanco</vt:lpstr>
      <vt:lpstr>2_En blanco</vt:lpstr>
      <vt:lpstr>4_En blanco</vt:lpstr>
      <vt:lpstr>4_Tema di Office</vt:lpstr>
      <vt:lpstr>6_Tema di Office</vt:lpstr>
      <vt:lpstr>5_Tema di Office</vt:lpstr>
      <vt:lpstr>3_En blanco</vt:lpstr>
      <vt:lpstr>9_Tema di Office</vt:lpstr>
      <vt:lpstr>6_En blanco</vt:lpstr>
      <vt:lpstr>7_En blanco</vt:lpstr>
      <vt:lpstr>Tema di Office</vt:lpstr>
      <vt:lpstr>10_En blanco</vt:lpstr>
      <vt:lpstr>8_Tema di Office</vt:lpstr>
      <vt:lpstr>12_Tema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Testimoni  dell’Amore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JOAN RAMIREZ</dc:creator>
  <cp:lastModifiedBy>Oreste</cp:lastModifiedBy>
  <cp:revision>97</cp:revision>
  <dcterms:created xsi:type="dcterms:W3CDTF">2004-04-04T15:15:34Z</dcterms:created>
  <dcterms:modified xsi:type="dcterms:W3CDTF">2023-04-15T05:19:06Z</dcterms:modified>
</cp:coreProperties>
</file>